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13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1" r:id="rId47"/>
    <p:sldId id="272" r:id="rId48"/>
    <p:sldId id="273" r:id="rId49"/>
    <p:sldId id="276" r:id="rId50"/>
    <p:sldId id="274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6.png"/><Relationship Id="rId7" Type="http://schemas.openxmlformats.org/officeDocument/2006/relationships/image" Target="../media/image10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08.png"/><Relationship Id="rId10" Type="http://schemas.openxmlformats.org/officeDocument/2006/relationships/image" Target="../media/image120.png"/><Relationship Id="rId4" Type="http://schemas.openxmlformats.org/officeDocument/2006/relationships/image" Target="../media/image117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15" y="3985040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16" y="53845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981075" y="3581158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94" y="396776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97193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93" y="53887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887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16089-AAAD-EA4D-9E4C-D62FB8B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9" y="52331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949ED-D0EB-54C8-3FB8-81A66789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245740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D2CA63-3285-678D-CB93-EA2CB9B5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4397675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92" y="462780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1" y="4636768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3" y="4636768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33738" y="425569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9323294" y="1314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3" y="5233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72" y="24574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2" y="4400143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4594</TotalTime>
  <Words>796</Words>
  <Application>Microsoft Office PowerPoint</Application>
  <PresentationFormat>Widescreen</PresentationFormat>
  <Paragraphs>190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77</cp:revision>
  <dcterms:created xsi:type="dcterms:W3CDTF">2022-05-19T15:06:45Z</dcterms:created>
  <dcterms:modified xsi:type="dcterms:W3CDTF">2022-10-28T17:21:51Z</dcterms:modified>
</cp:coreProperties>
</file>